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06" r:id="rId17"/>
    <p:sldId id="307" r:id="rId18"/>
    <p:sldId id="305" r:id="rId19"/>
    <p:sldId id="309" r:id="rId20"/>
    <p:sldId id="308" r:id="rId21"/>
    <p:sldId id="313" r:id="rId22"/>
    <p:sldId id="300" r:id="rId23"/>
    <p:sldId id="310" r:id="rId24"/>
    <p:sldId id="311" r:id="rId25"/>
    <p:sldId id="312" r:id="rId26"/>
    <p:sldId id="314" r:id="rId27"/>
    <p:sldId id="315" r:id="rId28"/>
    <p:sldId id="304" r:id="rId29"/>
    <p:sldId id="316" r:id="rId30"/>
    <p:sldId id="317" r:id="rId31"/>
    <p:sldId id="318" r:id="rId32"/>
    <p:sldId id="320" r:id="rId33"/>
    <p:sldId id="319" r:id="rId34"/>
    <p:sldId id="331" r:id="rId35"/>
    <p:sldId id="333" r:id="rId36"/>
    <p:sldId id="334" r:id="rId37"/>
    <p:sldId id="325" r:id="rId38"/>
    <p:sldId id="328" r:id="rId39"/>
    <p:sldId id="340" r:id="rId40"/>
    <p:sldId id="326" r:id="rId41"/>
    <p:sldId id="327" r:id="rId42"/>
    <p:sldId id="329" r:id="rId43"/>
    <p:sldId id="337" r:id="rId44"/>
    <p:sldId id="336" r:id="rId45"/>
    <p:sldId id="335" r:id="rId46"/>
    <p:sldId id="338" r:id="rId47"/>
    <p:sldId id="341" r:id="rId48"/>
    <p:sldId id="342" r:id="rId49"/>
    <p:sldId id="358" r:id="rId50"/>
    <p:sldId id="343" r:id="rId51"/>
    <p:sldId id="344" r:id="rId52"/>
    <p:sldId id="345" r:id="rId53"/>
    <p:sldId id="350" r:id="rId54"/>
    <p:sldId id="354" r:id="rId55"/>
    <p:sldId id="346" r:id="rId56"/>
    <p:sldId id="347" r:id="rId57"/>
    <p:sldId id="360" r:id="rId58"/>
    <p:sldId id="348" r:id="rId59"/>
    <p:sldId id="349" r:id="rId60"/>
    <p:sldId id="351" r:id="rId61"/>
    <p:sldId id="359" r:id="rId62"/>
    <p:sldId id="361" r:id="rId63"/>
    <p:sldId id="353" r:id="rId64"/>
    <p:sldId id="352" r:id="rId65"/>
    <p:sldId id="35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47"/>
            <p14:sldId id="360"/>
            <p14:sldId id="348"/>
            <p14:sldId id="349"/>
            <p14:sldId id="351"/>
            <p14:sldId id="359"/>
            <p14:sldId id="361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0" autoAdjust="0"/>
    <p:restoredTop sz="86384" autoAdjust="0"/>
  </p:normalViewPr>
  <p:slideViewPr>
    <p:cSldViewPr snapToGrid="0" showGuides="1">
      <p:cViewPr varScale="1">
        <p:scale>
          <a:sx n="131" d="100"/>
          <a:sy n="131" d="100"/>
        </p:scale>
        <p:origin x="312" y="184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029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&lt;objc/runtime.h&gt;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]);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2923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&lt;malloc/malloc.h&gt;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*)obj);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LLDB</a:t>
            </a:r>
            <a:r>
              <a:rPr lang="zh-CN" altLang="en-US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192002"/>
            <a:ext cx="11501313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1275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59"/>
            <a:ext cx="6419157" cy="181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2" name="矩形 1"/>
          <p:cNvSpPr/>
          <p:nvPr/>
        </p:nvSpPr>
        <p:spPr>
          <a:xfrm>
            <a:off x="332162" y="42246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1" y="2806361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6C8812-AC90-4845-9015-C42940E0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6" y="2116338"/>
            <a:ext cx="660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窥探</a:t>
            </a:r>
            <a:r>
              <a:rPr lang="en-US" altLang="zh-CN"/>
              <a:t>struct</a:t>
            </a:r>
            <a:r>
              <a:rPr lang="zh-CN" altLang="en-US"/>
              <a:t> </a:t>
            </a:r>
            <a:r>
              <a:rPr lang="en-US" altLang="zh-CN"/>
              <a:t>objc_class</a:t>
            </a:r>
            <a:r>
              <a:rPr lang="zh-CN" altLang="en-US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0000"/>
                </a:solidFill>
              </a:rPr>
              <a:t>NSKVONotifying_MJPerson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Foundation</a:t>
            </a:r>
          </a:p>
          <a:p>
            <a:pPr algn="ctr"/>
            <a:r>
              <a:rPr lang="en-US" altLang="zh-CN"/>
              <a:t>_NSSetIntValueAndNotify</a:t>
            </a:r>
            <a:endParaRPr kumimoji="1" lang="zh-CN" altLang="en-US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9" y="1668204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将合并后的分类数据（方法、属性、协议），插入到类原来数据的前面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12427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1" y="1847502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05B914-0E11-6445-873B-1DAA24F9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1" y="2468880"/>
            <a:ext cx="4574614" cy="23518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A933AB-353A-494F-BF94-99F0C4F8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232" y="2468880"/>
            <a:ext cx="4866445" cy="21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758794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188740" y="1233956"/>
            <a:ext cx="480801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class_initialize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SEL_initialize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3087723"/>
            <a:ext cx="6758794" cy="3050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默认情况下，因为分类底层结构的限制，不能添加成员变量到分类中。但可以通过关联对象来间接实现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objc_setAssociatedObject(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value, objc_AssociationPolicy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objc_getAssociatedObject(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objc_removeAssociatedObjects(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AssociationsManager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AssociationsHashMap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ObjectAssociationMap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ObjcAssociation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51690"/>
            <a:ext cx="2055420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/>
              <a:t>DISGUISE(</a:t>
            </a: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object)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stCxn id="30" idx="0"/>
          </p:cNvCxnSpPr>
          <p:nvPr/>
        </p:nvCxnSpPr>
        <p:spPr>
          <a:xfrm flipV="1">
            <a:off x="1128040" y="3691890"/>
            <a:ext cx="72110" cy="4598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__NSGlobalBlock__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_NSConcreteGlobalBlock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__NSStackBlock__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_NSConcreteStackBlock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__NSMallocBlock__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_NSConcreteMallocBlock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54067"/>
              </p:ext>
            </p:extLst>
          </p:nvPr>
        </p:nvGraphicFramePr>
        <p:xfrm>
          <a:off x="301172" y="1307495"/>
          <a:ext cx="6154057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__NSStackBlock__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访问了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__NSStackBlock__</a:t>
                      </a:r>
                      <a:r>
                        <a:rPr lang="zh-CN" altLang="en-US"/>
                        <a:t>调用了</a:t>
                      </a:r>
                      <a:r>
                        <a:rPr lang="en-US" altLang="zh-CN"/>
                        <a:t>copy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3556949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873" y="3019050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内部访问了对象类型的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-sdk iphoneos clang -arch arm64 -rewrite-objc -fobjc-arc -fobjc-runtime=ios-8.0.0 main.m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2061107"/>
            <a:ext cx="4747986" cy="2009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9"/>
            <a:ext cx="11571670" cy="18519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55914" y="2275114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60771" y="1948541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/>
              <a:t>struct __Block_byref_age_0 {</a:t>
            </a:r>
          </a:p>
          <a:p>
            <a:r>
              <a:rPr lang="en-US" altLang="zh-CN"/>
              <a:t>  void *__isa;</a:t>
            </a:r>
          </a:p>
          <a:p>
            <a:r>
              <a:rPr lang="en-US" altLang="zh-CN"/>
              <a:t>__Block_byref_age_0 *__forwarding;</a:t>
            </a:r>
          </a:p>
          <a:p>
            <a:r>
              <a:rPr lang="en-US" altLang="zh-CN"/>
              <a:t> int __flags;</a:t>
            </a:r>
          </a:p>
          <a:p>
            <a:r>
              <a:rPr lang="en-US" altLang="zh-CN"/>
              <a:t> int __size;</a:t>
            </a:r>
          </a:p>
          <a:p>
            <a:r>
              <a:rPr lang="en-US" altLang="zh-CN"/>
              <a:t> int age;</a:t>
            </a:r>
          </a:p>
          <a:p>
            <a:r>
              <a:rPr lang="en-US" altLang="zh-CN"/>
              <a:t>}</a:t>
            </a:r>
            <a:endParaRPr kumimoji="1" lang="zh-CN" altLang="en-US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09391"/>
            <a:ext cx="6762478" cy="27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不能直接给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添加成员变量，但是可以间接实现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有成员变量的效果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E85A16-8DEF-D942-9F5F-CC087119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1" y="3142034"/>
            <a:ext cx="3005307" cy="21969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8E68F4-C6DE-3D43-9B3B-335FA506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265" y="3177016"/>
            <a:ext cx="4344736" cy="21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*)&amp;dst-&gt;a,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*)&amp;dst-&gt;p,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*)src-&gt;a,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*)src-&gt;p, </a:t>
            </a:r>
            <a:r>
              <a:rPr lang="en-US" altLang="zh-CN" sz="160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_Block_object_assign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0343" y="2133600"/>
            <a:ext cx="2797628" cy="154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block</a:t>
            </a:r>
          </a:p>
          <a:p>
            <a:pPr algn="ctr"/>
            <a:endParaRPr kumimoji="1" lang="en-US" altLang="zh-CN" sz="2400"/>
          </a:p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431471" y="2895600"/>
            <a:ext cx="2128158" cy="52251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weakPerson</a:t>
            </a:r>
          </a:p>
        </p:txBody>
      </p:sp>
      <p:cxnSp>
        <p:nvCxnSpPr>
          <p:cNvPr id="19" name="直线箭头连接符 18"/>
          <p:cNvCxnSpPr>
            <a:stCxn id="5" idx="3"/>
          </p:cNvCxnSpPr>
          <p:nvPr/>
        </p:nvCxnSpPr>
        <p:spPr>
          <a:xfrm>
            <a:off x="3559629" y="3156857"/>
            <a:ext cx="3557845" cy="190612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2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32" y="1928586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8" y="4328093"/>
            <a:ext cx="3850070" cy="469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解决（必须要调用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2257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封装了函数调用以及调用环境的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2"/>
            <a:ext cx="11501313" cy="13111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133322"/>
            <a:ext cx="11501313" cy="10444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-sdk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-rewrite-objc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14046</TotalTime>
  <Words>4124</Words>
  <Application>Microsoft Macintosh PowerPoint</Application>
  <PresentationFormat>宽屏</PresentationFormat>
  <Paragraphs>724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等线</vt:lpstr>
      <vt:lpstr>宋体</vt:lpstr>
      <vt:lpstr>微软雅黑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</vt:lpstr>
      <vt:lpstr>对象类型的auto变量</vt:lpstr>
      <vt:lpstr>__weak问题解决</vt:lpstr>
      <vt:lpstr>__block修饰符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PowerPoint 演示文稿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Microsoft Office User</cp:lastModifiedBy>
  <cp:revision>837</cp:revision>
  <dcterms:created xsi:type="dcterms:W3CDTF">2017-11-23T13:35:11Z</dcterms:created>
  <dcterms:modified xsi:type="dcterms:W3CDTF">2019-07-17T06:54:18Z</dcterms:modified>
</cp:coreProperties>
</file>